
<file path=[Content_Types].xml><?xml version="1.0" encoding="utf-8"?>
<Types xmlns="http://schemas.openxmlformats.org/package/2006/content-types">
  <Override PartName="/ppt/slides/slide3.xml" ContentType="application/vnd.openxmlformats-officedocument.presentationml.slide+xml"/>
  <Default Extension="emf" ContentType="image/x-emf"/>
  <Override PartName="/ppt/slideLayouts/slideLayout6.xml" ContentType="application/vnd.openxmlformats-officedocument.presentationml.slideLayout+xml"/>
  <Override PartName="/docProps/core.xml" ContentType="application/vnd.openxmlformats-package.core-properties+xml"/>
  <Default Extension="rels" ContentType="application/vnd.openxmlformats-package.relationships+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theme/theme2.xml" ContentType="application/vnd.openxmlformats-officedocument.theme+xml"/>
  <Override PartName="/ppt/viewProps.xml" ContentType="application/vnd.openxmlformats-officedocument.presentationml.viewProps+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Default Extension="jpeg" ContentType="image/jpeg"/>
  <Override PartName="/ppt/slideLayouts/slideLayout4.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5"/>
  </p:notesMasterIdLst>
  <p:sldIdLst>
    <p:sldId id="266" r:id="rId2"/>
    <p:sldId id="267" r:id="rId3"/>
    <p:sldId id="268" r:id="rId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E37E26"/>
    <a:srgbClr val="E7903D"/>
    <a:srgbClr val="1B8F83"/>
    <a:srgbClr val="AB218E"/>
    <a:srgbClr val="900078"/>
    <a:srgbClr val="86126A"/>
    <a:srgbClr val="B80896"/>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0"/>
    </p:ext>
    <p:ext uri="{FD5EFAAD-0ECE-453E-9831-46B23BE46B34}">
      <p15:chartTrackingRefBased xmlns:p15="http://schemas.microsoft.com/office/powerpoint/2012/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horzBarState="maximized">
    <p:restoredLeft sz="11789" autoAdjust="0"/>
    <p:restoredTop sz="99504" autoAdjust="0"/>
  </p:normalViewPr>
  <p:slideViewPr>
    <p:cSldViewPr snapToGrid="0" snapToObjects="1">
      <p:cViewPr varScale="1">
        <p:scale>
          <a:sx n="157" d="100"/>
          <a:sy n="157" d="100"/>
        </p:scale>
        <p:origin x="-131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printerSettings" Target="printerSettings/printerSettings1.bin"/><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89F614-F0F9-4B2E-90A9-4500AF8991F1}" type="datetimeFigureOut">
              <a:rPr lang="en-GB" smtClean="0"/>
              <a:pPr/>
              <a:t>1/14/15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00D63-45C5-46AC-AB90-BCC10141F3B5}" type="slidenum">
              <a:rPr lang="en-GB" smtClean="0"/>
              <a:pPr/>
              <a:t>‹#›</a:t>
            </a:fld>
            <a:endParaRPr lang="en-GB"/>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30050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1153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41103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1557084"/>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2167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C17DBEF-7CDF-D84E-9880-E2EB2999830B}" type="datetimeFigureOut">
              <a:rPr lang="en-US" smtClean="0"/>
              <a:pPr/>
              <a:t>1/14/15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357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CC17DBEF-7CDF-D84E-9880-E2EB2999830B}" type="datetimeFigureOut">
              <a:rPr lang="en-US" smtClean="0"/>
              <a:pPr/>
              <a:t>1/14/15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52505239"/>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CC17DBEF-7CDF-D84E-9880-E2EB2999830B}" type="datetimeFigureOut">
              <a:rPr lang="en-US" smtClean="0"/>
              <a:pPr/>
              <a:t>1/14/15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76196935"/>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CC17DBEF-7CDF-D84E-9880-E2EB2999830B}" type="datetimeFigureOut">
              <a:rPr lang="en-US" smtClean="0"/>
              <a:pPr/>
              <a:t>1/14/15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64043140"/>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17DBEF-7CDF-D84E-9880-E2EB2999830B}" type="datetimeFigureOut">
              <a:rPr lang="en-US" smtClean="0"/>
              <a:pPr/>
              <a:t>1/14/15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14876639"/>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67050531"/>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9409231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17DBEF-7CDF-D84E-9880-E2EB2999830B}" type="datetimeFigureOut">
              <a:rPr lang="en-US" smtClean="0"/>
              <a:pPr/>
              <a:t>1/14/15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4668D9-2C7B-E641-83F9-136D9B727BF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87263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0">
            <a:noAutofit/>
          </a:bodyPr>
          <a:lstStyle/>
          <a:p>
            <a:pPr marL="457200" indent="-457200">
              <a:spcBef>
                <a:spcPts val="600"/>
              </a:spcBef>
              <a:buFont typeface="Arial" panose="020B0604020202020204" pitchFamily="34" charset="0"/>
              <a:buChar char="•"/>
            </a:pPr>
            <a:r>
              <a:rPr lang="en-US" sz="2800" dirty="0"/>
              <a:t>a news report </a:t>
            </a:r>
            <a:endParaRPr lang="en-GB" sz="2800" dirty="0"/>
          </a:p>
          <a:p>
            <a:pPr marL="457200" indent="-457200">
              <a:spcBef>
                <a:spcPts val="600"/>
              </a:spcBef>
              <a:buFont typeface="Arial" panose="020B0604020202020204" pitchFamily="34" charset="0"/>
              <a:buChar char="•"/>
            </a:pPr>
            <a:r>
              <a:rPr lang="en-US" sz="2800" dirty="0"/>
              <a:t>a letter to a friend about a recent holiday</a:t>
            </a:r>
            <a:endParaRPr lang="en-GB" sz="2800" dirty="0"/>
          </a:p>
          <a:p>
            <a:pPr marL="457200" indent="-457200">
              <a:spcBef>
                <a:spcPts val="600"/>
              </a:spcBef>
              <a:buFont typeface="Arial" panose="020B0604020202020204" pitchFamily="34" charset="0"/>
              <a:buChar char="•"/>
            </a:pPr>
            <a:r>
              <a:rPr lang="en-US" sz="2800" dirty="0"/>
              <a:t>a review of a rock album</a:t>
            </a:r>
            <a:endParaRPr lang="en-GB" sz="2800" dirty="0"/>
          </a:p>
          <a:p>
            <a:pPr marL="457200" indent="-457200">
              <a:spcBef>
                <a:spcPts val="600"/>
              </a:spcBef>
              <a:buFont typeface="Arial" panose="020B0604020202020204" pitchFamily="34" charset="0"/>
              <a:buChar char="•"/>
            </a:pPr>
            <a:r>
              <a:rPr lang="en-US" sz="2800" dirty="0"/>
              <a:t>a science textbook</a:t>
            </a:r>
            <a:endParaRPr lang="en-GB" sz="2800" dirty="0"/>
          </a:p>
          <a:p>
            <a:pPr marL="457200" indent="-457200">
              <a:spcBef>
                <a:spcPts val="600"/>
              </a:spcBef>
              <a:buFont typeface="Arial" panose="020B0604020202020204" pitchFamily="34" charset="0"/>
              <a:buChar char="•"/>
            </a:pPr>
            <a:r>
              <a:rPr lang="en-US" sz="2800" dirty="0"/>
              <a:t>a recipe</a:t>
            </a:r>
            <a:endParaRPr lang="en-GB" sz="2800" dirty="0"/>
          </a:p>
          <a:p>
            <a:pPr marL="457200" indent="-457200">
              <a:spcBef>
                <a:spcPts val="600"/>
              </a:spcBef>
              <a:buFont typeface="Arial" panose="020B0604020202020204" pitchFamily="34" charset="0"/>
              <a:buChar char="•"/>
            </a:pPr>
            <a:r>
              <a:rPr lang="en-US" sz="2800" dirty="0"/>
              <a:t>an article about </a:t>
            </a:r>
            <a:r>
              <a:rPr lang="en-US" sz="3200" dirty="0"/>
              <a:t>child </a:t>
            </a:r>
            <a:r>
              <a:rPr lang="en-US" sz="3200" dirty="0" err="1"/>
              <a:t>labour</a:t>
            </a:r>
            <a:r>
              <a:rPr lang="en-US" sz="3200" dirty="0"/>
              <a:t> in Bangladesh </a:t>
            </a:r>
            <a:endParaRPr lang="en-GB" sz="3200" dirty="0"/>
          </a:p>
        </p:txBody>
      </p:sp>
      <p:pic>
        <p:nvPicPr>
          <p:cNvPr id="4" name="Picture 3"/>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989824" y="420935"/>
            <a:ext cx="829318" cy="45442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384657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1">
            <a:noAutofit/>
          </a:bodyPr>
          <a:lstStyle/>
          <a:p>
            <a:r>
              <a:rPr lang="en-US" sz="2600" dirty="0"/>
              <a:t>As I ride up the broad slope of the avenue between </a:t>
            </a:r>
            <a:r>
              <a:rPr lang="en-US" sz="2600" dirty="0" err="1"/>
              <a:t>Viroflay</a:t>
            </a:r>
            <a:r>
              <a:rPr lang="en-US" sz="2600" dirty="0"/>
              <a:t> and Versailles, I pass a very sorrowful and dejected company. In file after file of six each march the prisoners of the Commune – there are over two thousand of them together – patiently and it seems to me with some consciousness of pride they march, linked closely arm in arm. Among them are many women, some of them the fierce barricade Hecate, others mere girls, soft and timid, who are here seemingly because a parent is here too. All are bareheaded and foul with dust, many powder-stained too, and the burning sun beats down on bald foreheads.</a:t>
            </a:r>
            <a:endParaRPr lang="en-GB" sz="2600" dirty="0"/>
          </a:p>
          <a:p>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989824" y="420935"/>
            <a:ext cx="829318" cy="45442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81918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540000" rIns="216000" bIns="108000" rtlCol="0" anchor="ctr" anchorCtr="0">
            <a:noAutofit/>
          </a:bodyPr>
          <a:lstStyle/>
          <a:p>
            <a:r>
              <a:rPr lang="en-US" sz="2800" dirty="0"/>
              <a:t>Writers use lots of ways to communicate how they feel about what they are writing about. These can include: </a:t>
            </a:r>
          </a:p>
        </p:txBody>
      </p:sp>
      <p:pic>
        <p:nvPicPr>
          <p:cNvPr id="4" name="Picture 3"/>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989824" y="420935"/>
            <a:ext cx="829318" cy="45442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000432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a="http://schemas.openxmlformats.org/drawingml/2006/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TotalTime>
  <Words>175</Words>
  <Application>Microsoft Macintosh PowerPoint</Application>
  <PresentationFormat>On-screen Show (4:3)</PresentationFormat>
  <Paragraphs>8</Paragraphs>
  <Slides>3</Slides>
  <Notes>0</Notes>
  <HiddenSlides>0</HiddenSlides>
  <MMClips>0</MMClips>
  <ScaleCrop>false</ScaleCrop>
  <HeadingPairs>
    <vt:vector size="4" baseType="variant">
      <vt:variant>
        <vt:lpstr>Design Template</vt:lpstr>
      </vt:variant>
      <vt:variant>
        <vt:i4>1</vt:i4>
      </vt:variant>
      <vt:variant>
        <vt:lpstr>Slide Titles</vt:lpstr>
      </vt:variant>
      <vt:variant>
        <vt:i4>3</vt:i4>
      </vt:variant>
    </vt:vector>
  </HeadingPairs>
  <TitlesOfParts>
    <vt:vector size="4" baseType="lpstr">
      <vt:lpstr>Office Theme</vt:lpstr>
      <vt:lpstr>Slide 1</vt:lpstr>
      <vt:lpstr>Slide 2</vt:lpstr>
      <vt:lpstr>Slide 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darragh</dc:creator>
  <cp:lastModifiedBy>Contentratech01</cp:lastModifiedBy>
  <cp:revision>143</cp:revision>
  <dcterms:created xsi:type="dcterms:W3CDTF">2015-01-14T10:52:31Z</dcterms:created>
  <dcterms:modified xsi:type="dcterms:W3CDTF">2015-01-14T10:56:31Z</dcterms:modified>
</cp:coreProperties>
</file>